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81CB9E-27A0-6B18-AA7C-03C606C46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C445AA1-A1D7-EA9F-2442-9F0E413A0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2039D2C-1AA3-81C0-8BC9-11D6DCCE0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CF407EA-CCD3-999F-E78E-6DFF2617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A259C19-6FFF-E5AE-8760-AFAC0C844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027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5A2091-19F3-9460-0E34-4FD98E10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985A1B-EB36-00BF-3A6B-1E6FC2AFE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C69EBC1-487A-A1F4-6234-483CB421B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F9E3D05-86E6-F4A5-8198-2E6A66423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201E881-8494-4D99-BFAF-D90D49AA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661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AA9066-4662-05C0-2CED-56FCC852F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83236DB-2A25-D2D4-CE8F-386A4613A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D4563DD-386E-EE99-FC34-EB534D178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91874F7-0F5C-2FB9-6028-C8A65B5F7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A4190C8-7E1F-9658-DC8C-960D54AC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5572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A2A57C-13A0-BFD5-D17F-B4B688F6C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9A2585A-E105-6329-F63D-6AB44D03B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83B61B4-DDB8-FA8E-4F42-2C3B649F0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2ED07E0-9AC8-6F2A-81ED-6042BC481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DF504C7-7807-2CC4-BC09-28AE22DBC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B7F11F5-F740-197C-3CB2-C842986F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814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12A115-AE2F-AFDD-BB26-F2999A5F2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86FAB32-83E2-BF4E-7B82-59DD20E6D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76AEF94-0659-15B2-653E-2D3046CD4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F0191D8-C470-7547-44CE-554F3C891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D35627F-B784-FCF5-4948-8E601D6CF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B888033-7276-F4B9-0056-DE55C453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5654BCF-A768-FA05-AC2D-558C05AA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A44CF56-DEDF-59BB-1AD3-064F0CC68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621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CDCBA9C-A85F-6DCD-22AC-6B2B66C3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380711B-E062-16BF-F177-2868372BC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502CA10-52DB-B1AA-5DF5-560DAB95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3DF524D-0FAB-F72C-0E3E-69AB3DC16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88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6403C3A-E320-9F7D-7FBF-037222057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7C6985A-13EC-4F72-8B2D-2B5694F2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E618764-CB24-38C7-AFC9-448C9DA5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7625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A41EEA-25B2-89A3-086D-343E2B93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4EF997-F53A-BB79-0046-750686D4D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8EEA340-482E-BED6-6552-0F07E7DD1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5E7F1DD-290B-A338-CB13-F3F66F16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E8D9B35-5B4A-5F53-4D9F-1A726EF20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89D6B26-DAB6-D205-44DA-0CEF794C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759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EEF41B-B376-5C48-E93B-C31C6E83B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607507B-534A-9421-BAFF-7FDA09E62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58FD96C-2523-C112-66FE-D88E1D2C1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78B74C4-E7E6-D41B-D5D7-69BC6C575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D6810F0-52B5-FDE1-ED8A-88E02EDB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D03FA14-12A8-B9F2-FAC8-E8133FDC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84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20528F-C3D5-B0F9-264B-6C303CFC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20B2377-A53A-17A6-FA81-DDA3F03FF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13D6E8E-0664-A623-104C-C66473739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FD71719-3684-250A-A7BD-85A23888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2FBA67C-E15E-B207-385D-555DAD82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645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650436C-29CA-6AAD-A3F1-B350CB29B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D77FD76-3FAB-F046-56C5-FF146D430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EFA1A2E-F8FD-60DC-81C2-9C26E0BF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2A44954-554F-E4C0-F560-D66F0639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3A146BA-D1F3-9B15-C350-9521EF44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5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4DAE933-11C9-A44A-D2D0-82D7DEBC9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FB657ED-6FC5-3375-AC5F-49F3CACCD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D785524-2293-62AA-F767-9B6E6917F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2E7BA-527B-4E26-8C97-FD9EFA3CD97B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C5BBA6-F4BC-F2FE-3ED3-A71D107E3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9F36E94-35DA-6D8B-3F5A-8D4E08A32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4CD90-15BA-4805-A768-338161DF9B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61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73EA85-8AD2-1961-CD49-A4DA89FF37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43D4A42-EEB7-6B94-4731-B5660E15CE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B7073C-82F3-FACE-1395-6F5C89A81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50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F3FDC3-0DFE-B829-7DE2-EF371404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E84AB01-7F46-F952-FC20-10712D242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33928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8CE5E0-FFBD-2A64-3783-0EB4E854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9F23D22-A1FD-1993-1584-2E91ED8BC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17477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30D145-56E2-F0F1-10F3-6229300F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345D24C-45B2-B42E-0ED3-A0A38D85C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45703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寬螢幕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user11</dc:creator>
  <cp:lastModifiedBy>user11</cp:lastModifiedBy>
  <cp:revision>1</cp:revision>
  <dcterms:created xsi:type="dcterms:W3CDTF">2026-10-15T08:43:11Z</dcterms:created>
  <dcterms:modified xsi:type="dcterms:W3CDTF">2026-10-15T08:43:46Z</dcterms:modified>
</cp:coreProperties>
</file>